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8D1-0B36-4879-B6CC-0ABCA5765E40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1DA1-727E-4834-92FF-22AC8B10ACC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19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8D1-0B36-4879-B6CC-0ABCA5765E40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1DA1-727E-4834-92FF-22AC8B1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8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8D1-0B36-4879-B6CC-0ABCA5765E40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1DA1-727E-4834-92FF-22AC8B1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0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8D1-0B36-4879-B6CC-0ABCA5765E40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1DA1-727E-4834-92FF-22AC8B1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8D1-0B36-4879-B6CC-0ABCA5765E40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1DA1-727E-4834-92FF-22AC8B10ACC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44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8D1-0B36-4879-B6CC-0ABCA5765E40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1DA1-727E-4834-92FF-22AC8B1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4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8D1-0B36-4879-B6CC-0ABCA5765E40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1DA1-727E-4834-92FF-22AC8B1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3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8D1-0B36-4879-B6CC-0ABCA5765E40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1DA1-727E-4834-92FF-22AC8B1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3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8D1-0B36-4879-B6CC-0ABCA5765E40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1DA1-727E-4834-92FF-22AC8B1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E5E08D1-0B36-4879-B6CC-0ABCA5765E40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9E1DA1-727E-4834-92FF-22AC8B1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0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08D1-0B36-4879-B6CC-0ABCA5765E40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E1DA1-727E-4834-92FF-22AC8B10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1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E5E08D1-0B36-4879-B6CC-0ABCA5765E40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9E1DA1-727E-4834-92FF-22AC8B10ACC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81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5AA4B-FFFF-480F-9E29-7BB774F3F7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Six Attributes of Scripture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939BB3-EB19-4CA8-8193-798EB63AA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643428"/>
          </a:xfrm>
        </p:spPr>
        <p:txBody>
          <a:bodyPr>
            <a:normAutofit/>
          </a:bodyPr>
          <a:lstStyle/>
          <a:p>
            <a:r>
              <a:rPr lang="en-US" b="1" dirty="0"/>
              <a:t>Psalm 19:7-9</a:t>
            </a:r>
          </a:p>
          <a:p>
            <a:r>
              <a:rPr lang="en-US" dirty="0"/>
              <a:t>Luke Godfrey</a:t>
            </a:r>
            <a:br>
              <a:rPr lang="en-US" dirty="0"/>
            </a:br>
            <a:r>
              <a:rPr lang="en-US" dirty="0"/>
              <a:t>Hope Community Bible Church</a:t>
            </a:r>
            <a:br>
              <a:rPr lang="en-US" dirty="0"/>
            </a:br>
            <a:r>
              <a:rPr lang="en-US" dirty="0"/>
              <a:t>August 4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87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39DB5-3B4E-49FD-9C21-49C3724CC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Psalm 19:7-9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48E37-E4D6-44AD-AA1F-E9E866396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baseline="30000" dirty="0"/>
              <a:t>“7 </a:t>
            </a:r>
            <a:r>
              <a:rPr lang="en-US" sz="3000" dirty="0"/>
              <a:t>The law of the </a:t>
            </a:r>
            <a:r>
              <a:rPr lang="en-US" sz="3000" cap="small" dirty="0"/>
              <a:t>Lord</a:t>
            </a:r>
            <a:r>
              <a:rPr lang="en-US" sz="3000" dirty="0"/>
              <a:t> is perfect, restoring the soul;</a:t>
            </a:r>
            <a:br>
              <a:rPr lang="en-US" sz="3000" dirty="0"/>
            </a:br>
            <a:r>
              <a:rPr lang="en-US" sz="3000" dirty="0"/>
              <a:t>The testimony of the </a:t>
            </a:r>
            <a:r>
              <a:rPr lang="en-US" sz="3000" cap="small" dirty="0"/>
              <a:t>Lord</a:t>
            </a:r>
            <a:r>
              <a:rPr lang="en-US" sz="3000" dirty="0"/>
              <a:t> is sure, making wise the simple.</a:t>
            </a:r>
            <a:br>
              <a:rPr lang="en-US" sz="3000" dirty="0"/>
            </a:br>
            <a:r>
              <a:rPr lang="en-US" sz="3000" b="1" baseline="30000" dirty="0"/>
              <a:t>8 </a:t>
            </a:r>
            <a:r>
              <a:rPr lang="en-US" sz="3000" dirty="0"/>
              <a:t>The precepts of the </a:t>
            </a:r>
            <a:r>
              <a:rPr lang="en-US" sz="3000" cap="small" dirty="0"/>
              <a:t>Lord</a:t>
            </a:r>
            <a:r>
              <a:rPr lang="en-US" sz="3000" dirty="0"/>
              <a:t> are right, rejoicing the heart;</a:t>
            </a:r>
            <a:br>
              <a:rPr lang="en-US" sz="3000" dirty="0"/>
            </a:br>
            <a:r>
              <a:rPr lang="en-US" sz="3000" dirty="0"/>
              <a:t>The commandment of the </a:t>
            </a:r>
            <a:r>
              <a:rPr lang="en-US" sz="3000" cap="small" dirty="0"/>
              <a:t>Lord</a:t>
            </a:r>
            <a:r>
              <a:rPr lang="en-US" sz="3000" dirty="0"/>
              <a:t> is pure, enlightening the eyes.</a:t>
            </a:r>
            <a:br>
              <a:rPr lang="en-US" sz="3000" dirty="0"/>
            </a:br>
            <a:r>
              <a:rPr lang="en-US" sz="3000" b="1" baseline="30000" dirty="0"/>
              <a:t>9 </a:t>
            </a:r>
            <a:r>
              <a:rPr lang="en-US" sz="3000" dirty="0"/>
              <a:t>The fear of the </a:t>
            </a:r>
            <a:r>
              <a:rPr lang="en-US" sz="3000" cap="small" dirty="0"/>
              <a:t>Lord</a:t>
            </a:r>
            <a:r>
              <a:rPr lang="en-US" sz="3000" dirty="0"/>
              <a:t> is clean, enduring forever;</a:t>
            </a:r>
            <a:br>
              <a:rPr lang="en-US" sz="3000" dirty="0"/>
            </a:br>
            <a:r>
              <a:rPr lang="en-US" sz="3000" dirty="0"/>
              <a:t>The judgments of the </a:t>
            </a:r>
            <a:r>
              <a:rPr lang="en-US" sz="3000" cap="small" dirty="0"/>
              <a:t>Lord</a:t>
            </a:r>
            <a:r>
              <a:rPr lang="en-US" sz="3000" dirty="0"/>
              <a:t> are true; they are righteous altogether.”</a:t>
            </a:r>
          </a:p>
        </p:txBody>
      </p:sp>
    </p:spTree>
    <p:extLst>
      <p:ext uri="{BB962C8B-B14F-4D97-AF65-F5344CB8AC3E}">
        <p14:creationId xmlns:p14="http://schemas.microsoft.com/office/powerpoint/2010/main" val="3342520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B7C9-0BC0-48AF-A1BB-416D004F6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I) Perfect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69F71-D00A-4DDD-B847-D75F92480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“The law of the </a:t>
            </a:r>
            <a:r>
              <a:rPr lang="en-US" sz="3000" cap="small" dirty="0"/>
              <a:t>Lord</a:t>
            </a:r>
            <a:r>
              <a:rPr lang="en-US" sz="3000" dirty="0"/>
              <a:t> is perfect, restoring the soul;”</a:t>
            </a:r>
            <a:br>
              <a:rPr lang="en-US" sz="3000" dirty="0"/>
            </a:b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6714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B7C9-0BC0-48AF-A1BB-416D004F6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II) 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69F71-D00A-4DDD-B847-D75F92480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“The testimony of the </a:t>
            </a:r>
            <a:r>
              <a:rPr lang="en-US" sz="3000" cap="small" dirty="0"/>
              <a:t>Lord</a:t>
            </a:r>
            <a:r>
              <a:rPr lang="en-US" sz="3000" dirty="0"/>
              <a:t> is sure, making wise the simple.”</a:t>
            </a:r>
            <a:br>
              <a:rPr lang="en-US" sz="3000" dirty="0"/>
            </a:b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41399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B7C9-0BC0-48AF-A1BB-416D004F6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III) Right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69F71-D00A-4DDD-B847-D75F92480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“The precepts of the </a:t>
            </a:r>
            <a:r>
              <a:rPr lang="en-US" sz="3000" cap="small" dirty="0"/>
              <a:t>Lord</a:t>
            </a:r>
            <a:r>
              <a:rPr lang="en-US" sz="3000" dirty="0"/>
              <a:t> are right, rejoicing the heart;”</a:t>
            </a:r>
            <a:br>
              <a:rPr lang="en-US" sz="3000" dirty="0"/>
            </a:b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1544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B7C9-0BC0-48AF-A1BB-416D004F6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IV) Pure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69F71-D00A-4DDD-B847-D75F92480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“The commandment of the </a:t>
            </a:r>
            <a:r>
              <a:rPr lang="en-US" sz="3000" cap="small" dirty="0"/>
              <a:t>Lord</a:t>
            </a:r>
            <a:r>
              <a:rPr lang="en-US" sz="3000" dirty="0"/>
              <a:t> is pure, enlightening the eyes.”</a:t>
            </a:r>
            <a:br>
              <a:rPr lang="en-US" sz="3000" dirty="0"/>
            </a:b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2645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B7C9-0BC0-48AF-A1BB-416D004F6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V) Clean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69F71-D00A-4DDD-B847-D75F92480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“The fear of the </a:t>
            </a:r>
            <a:r>
              <a:rPr lang="en-US" sz="3000" cap="small" dirty="0"/>
              <a:t>Lord</a:t>
            </a:r>
            <a:r>
              <a:rPr lang="en-US" sz="3000" dirty="0"/>
              <a:t> is clean, enduring forever;”</a:t>
            </a:r>
            <a:br>
              <a:rPr lang="en-US" sz="3000" dirty="0"/>
            </a:b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78270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B7C9-0BC0-48AF-A1BB-416D004F6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VI) True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69F71-D00A-4DDD-B847-D75F92480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“The judgments of the </a:t>
            </a:r>
            <a:r>
              <a:rPr lang="en-US" sz="3000" cap="small" dirty="0"/>
              <a:t>Lord</a:t>
            </a:r>
            <a:r>
              <a:rPr lang="en-US" sz="3000" dirty="0"/>
              <a:t> are true; they are righteous altogether.”</a:t>
            </a:r>
          </a:p>
        </p:txBody>
      </p:sp>
    </p:spTree>
    <p:extLst>
      <p:ext uri="{BB962C8B-B14F-4D97-AF65-F5344CB8AC3E}">
        <p14:creationId xmlns:p14="http://schemas.microsoft.com/office/powerpoint/2010/main" val="40097579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</TotalTime>
  <Words>60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Six Attributes of Scripture</vt:lpstr>
      <vt:lpstr>Psalm 19:7-9</vt:lpstr>
      <vt:lpstr>I) Perfect</vt:lpstr>
      <vt:lpstr>II) Sure</vt:lpstr>
      <vt:lpstr>III) Right</vt:lpstr>
      <vt:lpstr>IV) Pure</vt:lpstr>
      <vt:lpstr>V) Clean</vt:lpstr>
      <vt:lpstr>VI) True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Attributes of Scripture</dc:title>
  <dc:creator> </dc:creator>
  <cp:lastModifiedBy> </cp:lastModifiedBy>
  <cp:revision>4</cp:revision>
  <dcterms:created xsi:type="dcterms:W3CDTF">2019-08-04T13:24:47Z</dcterms:created>
  <dcterms:modified xsi:type="dcterms:W3CDTF">2019-08-04T13:38:43Z</dcterms:modified>
</cp:coreProperties>
</file>